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mid" ContentType="audio/unknown"/>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p:cViewPr varScale="1">
        <p:scale>
          <a:sx n="66" d="100"/>
          <a:sy n="66" d="100"/>
        </p:scale>
        <p:origin x="-1506"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53" d="100"/>
          <a:sy n="53" d="100"/>
        </p:scale>
        <p:origin x="-290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333887-F50B-4B87-9F39-ABD43E5547E1}" type="datetimeFigureOut">
              <a:rPr lang="en-CA" smtClean="0"/>
              <a:t>03/12/2011</a:t>
            </a:fld>
            <a:endParaRPr lang="en-C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92783D-490E-49AC-9BD2-2A104084359B}" type="slidenum">
              <a:rPr lang="en-CA" smtClean="0"/>
              <a:t>‹#›</a:t>
            </a:fld>
            <a:endParaRPr lang="en-CA" dirty="0"/>
          </a:p>
        </p:txBody>
      </p:sp>
    </p:spTree>
    <p:extLst>
      <p:ext uri="{BB962C8B-B14F-4D97-AF65-F5344CB8AC3E}">
        <p14:creationId xmlns:p14="http://schemas.microsoft.com/office/powerpoint/2010/main" val="2150368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0392783D-490E-49AC-9BD2-2A104084359B}" type="slidenum">
              <a:rPr lang="en-CA" smtClean="0"/>
              <a:t>1</a:t>
            </a:fld>
            <a:endParaRPr lang="en-CA" dirty="0"/>
          </a:p>
        </p:txBody>
      </p:sp>
    </p:spTree>
    <p:extLst>
      <p:ext uri="{BB962C8B-B14F-4D97-AF65-F5344CB8AC3E}">
        <p14:creationId xmlns:p14="http://schemas.microsoft.com/office/powerpoint/2010/main" val="36802140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E4D033BF-22A6-48FD-8E9F-367C673110DA}" type="datetimeFigureOut">
              <a:rPr lang="en-CA" smtClean="0"/>
              <a:t>03/12/2011</a:t>
            </a:fld>
            <a:endParaRPr lang="en-CA" dirty="0"/>
          </a:p>
        </p:txBody>
      </p:sp>
      <p:sp>
        <p:nvSpPr>
          <p:cNvPr id="17" name="Footer Placeholder 16"/>
          <p:cNvSpPr>
            <a:spLocks noGrp="1"/>
          </p:cNvSpPr>
          <p:nvPr>
            <p:ph type="ftr" sz="quarter" idx="11"/>
          </p:nvPr>
        </p:nvSpPr>
        <p:spPr/>
        <p:txBody>
          <a:bodyPr/>
          <a:lstStyle/>
          <a:p>
            <a:endParaRPr lang="en-CA"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A1D81F4-8C38-4DE1-9079-34A8209F22AF}" type="slidenum">
              <a:rPr lang="en-CA" smtClean="0"/>
              <a:t>‹#›</a:t>
            </a:fld>
            <a:endParaRPr lang="en-CA"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D033BF-22A6-48FD-8E9F-367C673110DA}" type="datetimeFigureOut">
              <a:rPr lang="en-CA" smtClean="0"/>
              <a:t>03/12/2011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4A1D81F4-8C38-4DE1-9079-34A8209F22AF}" type="slidenum">
              <a:rPr lang="en-CA" smtClean="0"/>
              <a:t>‹#›</a:t>
            </a:fld>
            <a:endParaRPr lang="en-CA"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4A1D81F4-8C38-4DE1-9079-34A8209F22AF}" type="slidenum">
              <a:rPr lang="en-CA" smtClean="0"/>
              <a:t>‹#›</a:t>
            </a:fld>
            <a:endParaRPr lang="en-CA"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4D033BF-22A6-48FD-8E9F-367C673110DA}" type="datetimeFigureOut">
              <a:rPr lang="en-CA" smtClean="0"/>
              <a:t>03/12/2011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4D033BF-22A6-48FD-8E9F-367C673110DA}" type="datetimeFigureOut">
              <a:rPr lang="en-CA" smtClean="0"/>
              <a:t>03/12/2011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a:xfrm>
            <a:off x="4361688" y="1026372"/>
            <a:ext cx="457200" cy="441325"/>
          </a:xfrm>
        </p:spPr>
        <p:txBody>
          <a:bodyPr/>
          <a:lstStyle/>
          <a:p>
            <a:fld id="{4A1D81F4-8C38-4DE1-9079-34A8209F22AF}" type="slidenum">
              <a:rPr lang="en-CA" smtClean="0"/>
              <a:t>‹#›</a:t>
            </a:fld>
            <a:endParaRPr lang="en-CA"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CA" dirty="0"/>
          </a:p>
        </p:txBody>
      </p:sp>
      <p:sp>
        <p:nvSpPr>
          <p:cNvPr id="4" name="Date Placeholder 3"/>
          <p:cNvSpPr>
            <a:spLocks noGrp="1"/>
          </p:cNvSpPr>
          <p:nvPr>
            <p:ph type="dt" sz="half" idx="10"/>
          </p:nvPr>
        </p:nvSpPr>
        <p:spPr/>
        <p:txBody>
          <a:bodyPr/>
          <a:lstStyle/>
          <a:p>
            <a:fld id="{E4D033BF-22A6-48FD-8E9F-367C673110DA}" type="datetimeFigureOut">
              <a:rPr lang="en-CA" smtClean="0"/>
              <a:t>03/12/2011</a:t>
            </a:fld>
            <a:endParaRPr lang="en-CA"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A1D81F4-8C38-4DE1-9079-34A8209F22AF}" type="slidenum">
              <a:rPr lang="en-CA" smtClean="0"/>
              <a:t>‹#›</a:t>
            </a:fld>
            <a:endParaRPr lang="en-CA"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E4D033BF-22A6-48FD-8E9F-367C673110DA}" type="datetimeFigureOut">
              <a:rPr lang="en-CA" smtClean="0"/>
              <a:t>03/12/2011</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4A1D81F4-8C38-4DE1-9079-34A8209F22AF}" type="slidenum">
              <a:rPr lang="en-CA" smtClean="0"/>
              <a:t>‹#›</a:t>
            </a:fld>
            <a:endParaRPr lang="en-CA" dirty="0"/>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E4D033BF-22A6-48FD-8E9F-367C673110DA}" type="datetimeFigureOut">
              <a:rPr lang="en-CA" smtClean="0"/>
              <a:t>03/12/2011</a:t>
            </a:fld>
            <a:endParaRPr lang="en-CA" dirty="0"/>
          </a:p>
        </p:txBody>
      </p:sp>
      <p:sp>
        <p:nvSpPr>
          <p:cNvPr id="8" name="Footer Placeholder 7"/>
          <p:cNvSpPr>
            <a:spLocks noGrp="1"/>
          </p:cNvSpPr>
          <p:nvPr>
            <p:ph type="ftr" sz="quarter" idx="11"/>
          </p:nvPr>
        </p:nvSpPr>
        <p:spPr>
          <a:xfrm>
            <a:off x="304800" y="6409944"/>
            <a:ext cx="3581400" cy="365760"/>
          </a:xfrm>
        </p:spPr>
        <p:txBody>
          <a:bodyPr/>
          <a:lstStyle/>
          <a:p>
            <a:endParaRPr lang="en-CA"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4A1D81F4-8C38-4DE1-9079-34A8209F22AF}" type="slidenum">
              <a:rPr lang="en-CA" smtClean="0"/>
              <a:t>‹#›</a:t>
            </a:fld>
            <a:endParaRPr lang="en-CA"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4D033BF-22A6-48FD-8E9F-367C673110DA}" type="datetimeFigureOut">
              <a:rPr lang="en-CA" smtClean="0"/>
              <a:t>03/12/2011</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a:xfrm>
            <a:off x="4343400" y="1036020"/>
            <a:ext cx="457200" cy="441325"/>
          </a:xfrm>
        </p:spPr>
        <p:txBody>
          <a:bodyPr/>
          <a:lstStyle/>
          <a:p>
            <a:fld id="{4A1D81F4-8C38-4DE1-9079-34A8209F22AF}" type="slidenum">
              <a:rPr lang="en-CA" smtClean="0"/>
              <a:t>‹#›</a:t>
            </a:fld>
            <a:endParaRPr lang="en-CA" dirty="0"/>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E4D033BF-22A6-48FD-8E9F-367C673110DA}" type="datetimeFigureOut">
              <a:rPr lang="en-CA" smtClean="0"/>
              <a:t>03/12/2011</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4A1D81F4-8C38-4DE1-9079-34A8209F22AF}" type="slidenum">
              <a:rPr lang="en-CA" smtClean="0"/>
              <a:t>‹#›</a:t>
            </a:fld>
            <a:endParaRPr lang="en-CA" dirty="0"/>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4A1D81F4-8C38-4DE1-9079-34A8209F22AF}" type="slidenum">
              <a:rPr lang="en-CA" smtClean="0"/>
              <a:t>‹#›</a:t>
            </a:fld>
            <a:endParaRPr lang="en-CA"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E4D033BF-22A6-48FD-8E9F-367C673110DA}" type="datetimeFigureOut">
              <a:rPr lang="en-CA" smtClean="0"/>
              <a:t>03/12/2011</a:t>
            </a:fld>
            <a:endParaRPr lang="en-CA" dirty="0"/>
          </a:p>
        </p:txBody>
      </p:sp>
      <p:sp>
        <p:nvSpPr>
          <p:cNvPr id="6" name="Footer Placeholder 5"/>
          <p:cNvSpPr>
            <a:spLocks noGrp="1"/>
          </p:cNvSpPr>
          <p:nvPr>
            <p:ph type="ftr" sz="quarter" idx="11"/>
          </p:nvPr>
        </p:nvSpPr>
        <p:spPr>
          <a:xfrm>
            <a:off x="301752" y="6410848"/>
            <a:ext cx="3383280" cy="365760"/>
          </a:xfrm>
        </p:spPr>
        <p:txBody>
          <a:bodyPr/>
          <a:lstStyle/>
          <a:p>
            <a:endParaRPr lang="en-CA"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4A1D81F4-8C38-4DE1-9079-34A8209F22AF}" type="slidenum">
              <a:rPr lang="en-CA" smtClean="0"/>
              <a:t>‹#›</a:t>
            </a:fld>
            <a:endParaRPr lang="en-CA"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E4D033BF-22A6-48FD-8E9F-367C673110DA}" type="datetimeFigureOut">
              <a:rPr lang="en-CA" smtClean="0"/>
              <a:t>03/12/2011</a:t>
            </a:fld>
            <a:endParaRPr lang="en-CA" dirty="0"/>
          </a:p>
        </p:txBody>
      </p:sp>
      <p:sp>
        <p:nvSpPr>
          <p:cNvPr id="6" name="Footer Placeholder 5"/>
          <p:cNvSpPr>
            <a:spLocks noGrp="1"/>
          </p:cNvSpPr>
          <p:nvPr>
            <p:ph type="ftr" sz="quarter" idx="11"/>
          </p:nvPr>
        </p:nvSpPr>
        <p:spPr>
          <a:xfrm>
            <a:off x="301752" y="6410848"/>
            <a:ext cx="3584448" cy="365760"/>
          </a:xfrm>
        </p:spPr>
        <p:txBody>
          <a:bodyPr/>
          <a:lstStyle/>
          <a:p>
            <a:endParaRPr lang="en-CA" dirty="0"/>
          </a:p>
        </p:txBody>
      </p:sp>
    </p:spTree>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E4D033BF-22A6-48FD-8E9F-367C673110DA}" type="datetimeFigureOut">
              <a:rPr lang="en-CA" smtClean="0"/>
              <a:t>03/12/2011</a:t>
            </a:fld>
            <a:endParaRPr lang="en-CA"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CA"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4A1D81F4-8C38-4DE1-9079-34A8209F22AF}" type="slidenum">
              <a:rPr lang="en-CA" smtClean="0"/>
              <a:t>‹#›</a:t>
            </a:fld>
            <a:endParaRPr lang="en-CA"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timing>
    <p:tnLst>
      <p:par>
        <p:cTn id="1" dur="indefinite" restart="never" nodeType="tmRoot"/>
      </p:par>
    </p:tnLst>
  </p:timing>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id"/><Relationship Id="rId1" Type="http://schemas.microsoft.com/office/2007/relationships/media" Target="../media/media1.mid"/><Relationship Id="rId5" Type="http://schemas.openxmlformats.org/officeDocument/2006/relationships/image" Target="../media/image8.png"/><Relationship Id="rId4" Type="http://schemas.openxmlformats.org/officeDocument/2006/relationships/image" Target="../media/image7.wmf"/></Relationships>
</file>

<file path=ppt/slides/_rels/slide5.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75656" y="4005064"/>
            <a:ext cx="6400800" cy="720080"/>
          </a:xfrm>
        </p:spPr>
        <p:txBody>
          <a:bodyPr>
            <a:normAutofit fontScale="92500" lnSpcReduction="10000"/>
          </a:bodyPr>
          <a:lstStyle/>
          <a:p>
            <a:r>
              <a:rPr lang="en-CA" sz="2400" dirty="0" smtClean="0"/>
              <a:t>A guide for Primary and Junior Classes</a:t>
            </a:r>
            <a:endParaRPr lang="en-CA" sz="2400" dirty="0"/>
          </a:p>
        </p:txBody>
      </p:sp>
      <p:sp>
        <p:nvSpPr>
          <p:cNvPr id="2" name="Title 1"/>
          <p:cNvSpPr>
            <a:spLocks noGrp="1"/>
          </p:cNvSpPr>
          <p:nvPr>
            <p:ph type="ctrTitle"/>
          </p:nvPr>
        </p:nvSpPr>
        <p:spPr/>
        <p:txBody>
          <a:bodyPr/>
          <a:lstStyle/>
          <a:p>
            <a:r>
              <a:rPr lang="en-CA" dirty="0" smtClean="0"/>
              <a:t>The Mass</a:t>
            </a:r>
            <a:br>
              <a:rPr lang="en-CA" dirty="0" smtClean="0"/>
            </a:br>
            <a:r>
              <a:rPr lang="en-CA" dirty="0" smtClean="0"/>
              <a:t>Part II - Storytelling</a:t>
            </a:r>
            <a:endParaRPr lang="en-CA" dirty="0"/>
          </a:p>
        </p:txBody>
      </p:sp>
      <p:pic>
        <p:nvPicPr>
          <p:cNvPr id="1026" name="Picture 2" descr="C:\Users\Art\AppData\Local\Microsoft\Windows\Temporary Internet Files\Content.IE5\PGRQD3Z4\MC9003009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18250" y="4735513"/>
            <a:ext cx="1849438" cy="12715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0973094"/>
      </p:ext>
    </p:extLst>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67544" y="1124744"/>
            <a:ext cx="7920880" cy="4104456"/>
          </a:xfrm>
        </p:spPr>
        <p:txBody>
          <a:bodyPr>
            <a:normAutofit/>
          </a:bodyPr>
          <a:lstStyle/>
          <a:p>
            <a:pPr algn="ctr"/>
            <a:r>
              <a:rPr lang="en-CA" dirty="0" smtClean="0"/>
              <a:t>The Mass is a celebration of thanksgiving and remembrance. Before we share the meal (the Eucharist) we praise God and we remember his son, Jesus. </a:t>
            </a:r>
            <a:br>
              <a:rPr lang="en-CA" dirty="0" smtClean="0"/>
            </a:br>
            <a:r>
              <a:rPr lang="en-CA" dirty="0" smtClean="0"/>
              <a:t>We tell the stories of God’s people. </a:t>
            </a:r>
            <a:br>
              <a:rPr lang="en-CA" dirty="0" smtClean="0"/>
            </a:br>
            <a:r>
              <a:rPr lang="en-CA" dirty="0" smtClean="0"/>
              <a:t>We think about our relationship with our Lord and we learn how to make it better.</a:t>
            </a:r>
            <a:endParaRPr lang="en-CA" dirty="0"/>
          </a:p>
        </p:txBody>
      </p:sp>
      <p:pic>
        <p:nvPicPr>
          <p:cNvPr id="3074" name="Picture 2" descr="C:\Users\Art\AppData\Local\Microsoft\Windows\Temporary Internet Files\Content.IE5\STTIDW4H\MC90004796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25099" y="0"/>
            <a:ext cx="1093802" cy="1663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2307478"/>
      </p:ext>
    </p:extLst>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CA" dirty="0" smtClean="0"/>
              <a:t>First Reading</a:t>
            </a:r>
            <a:endParaRPr lang="en-CA" dirty="0"/>
          </a:p>
        </p:txBody>
      </p:sp>
      <p:sp>
        <p:nvSpPr>
          <p:cNvPr id="7" name="Text Placeholder 6"/>
          <p:cNvSpPr>
            <a:spLocks noGrp="1"/>
          </p:cNvSpPr>
          <p:nvPr>
            <p:ph type="body" sz="half" idx="3"/>
          </p:nvPr>
        </p:nvSpPr>
        <p:spPr/>
        <p:txBody>
          <a:bodyPr/>
          <a:lstStyle/>
          <a:p>
            <a:r>
              <a:rPr lang="en-CA" dirty="0" smtClean="0"/>
              <a:t>Second Reading</a:t>
            </a:r>
            <a:endParaRPr lang="en-CA" dirty="0"/>
          </a:p>
        </p:txBody>
      </p:sp>
      <p:sp>
        <p:nvSpPr>
          <p:cNvPr id="6" name="Content Placeholder 5"/>
          <p:cNvSpPr>
            <a:spLocks noGrp="1"/>
          </p:cNvSpPr>
          <p:nvPr>
            <p:ph sz="quarter" idx="2"/>
          </p:nvPr>
        </p:nvSpPr>
        <p:spPr>
          <a:xfrm>
            <a:off x="301752" y="2471383"/>
            <a:ext cx="4041648" cy="2757817"/>
          </a:xfrm>
        </p:spPr>
        <p:txBody>
          <a:bodyPr>
            <a:normAutofit fontScale="92500" lnSpcReduction="10000"/>
          </a:bodyPr>
          <a:lstStyle/>
          <a:p>
            <a:r>
              <a:rPr lang="en-CA" dirty="0" smtClean="0"/>
              <a:t>This is a story about our relationship with God and how our friendship began. We hear about the “old days”, before Jesus. We thank God for his mercy and love.</a:t>
            </a:r>
            <a:endParaRPr lang="en-CA" dirty="0"/>
          </a:p>
        </p:txBody>
      </p:sp>
      <p:sp>
        <p:nvSpPr>
          <p:cNvPr id="8" name="Content Placeholder 7"/>
          <p:cNvSpPr>
            <a:spLocks noGrp="1"/>
          </p:cNvSpPr>
          <p:nvPr>
            <p:ph sz="quarter" idx="4"/>
          </p:nvPr>
        </p:nvSpPr>
        <p:spPr/>
        <p:txBody>
          <a:bodyPr>
            <a:normAutofit fontScale="85000" lnSpcReduction="20000"/>
          </a:bodyPr>
          <a:lstStyle/>
          <a:p>
            <a:r>
              <a:rPr lang="en-CA" dirty="0" smtClean="0"/>
              <a:t>This story is usually some good advice from Jesus’ Apostles and they tell us about his life and about things that he wanted us to do to become good people.</a:t>
            </a:r>
          </a:p>
          <a:p>
            <a:r>
              <a:rPr lang="en-CA" dirty="0" smtClean="0"/>
              <a:t>This is the story that paints a picture of all that Jesus said and did while he was alive – it also tells what other people said about him.</a:t>
            </a:r>
            <a:endParaRPr lang="en-CA" dirty="0"/>
          </a:p>
        </p:txBody>
      </p:sp>
      <p:sp>
        <p:nvSpPr>
          <p:cNvPr id="4" name="Title 3"/>
          <p:cNvSpPr>
            <a:spLocks noGrp="1"/>
          </p:cNvSpPr>
          <p:nvPr>
            <p:ph type="title"/>
          </p:nvPr>
        </p:nvSpPr>
        <p:spPr>
          <a:xfrm>
            <a:off x="301752" y="228600"/>
            <a:ext cx="8534400" cy="896144"/>
          </a:xfrm>
        </p:spPr>
        <p:txBody>
          <a:bodyPr>
            <a:normAutofit fontScale="90000"/>
          </a:bodyPr>
          <a:lstStyle/>
          <a:p>
            <a:r>
              <a:rPr lang="en-CA" dirty="0" smtClean="0"/>
              <a:t>We read stories about </a:t>
            </a:r>
            <a:br>
              <a:rPr lang="en-CA" dirty="0" smtClean="0"/>
            </a:br>
            <a:r>
              <a:rPr lang="en-CA" dirty="0" smtClean="0"/>
              <a:t>our relationship with God</a:t>
            </a:r>
            <a:endParaRPr lang="en-CA" dirty="0"/>
          </a:p>
        </p:txBody>
      </p:sp>
      <p:pic>
        <p:nvPicPr>
          <p:cNvPr id="2050" name="Picture 2" descr="C:\Users\Art\AppData\Local\Microsoft\Windows\Temporary Internet Files\Content.IE5\G03V0PP2\MC90025007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19672" y="5013176"/>
            <a:ext cx="1400841" cy="139802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Art\AppData\Local\Microsoft\Windows\Temporary Internet Files\Content.IE5\PGRQD3Z4\MC90019411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08304" y="404664"/>
            <a:ext cx="1548742" cy="17281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0490229"/>
      </p:ext>
    </p:extLst>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Psalms are songs of praise!</a:t>
            </a:r>
            <a:endParaRPr lang="en-CA" dirty="0"/>
          </a:p>
        </p:txBody>
      </p:sp>
      <p:sp>
        <p:nvSpPr>
          <p:cNvPr id="3" name="Content Placeholder 2"/>
          <p:cNvSpPr>
            <a:spLocks noGrp="1"/>
          </p:cNvSpPr>
          <p:nvPr>
            <p:ph sz="quarter" idx="1"/>
          </p:nvPr>
        </p:nvSpPr>
        <p:spPr/>
        <p:txBody>
          <a:bodyPr/>
          <a:lstStyle/>
          <a:p>
            <a:pPr algn="ctr"/>
            <a:r>
              <a:rPr lang="en-CA" dirty="0" smtClean="0"/>
              <a:t>The Psalms are written like a beautiful kind </a:t>
            </a:r>
          </a:p>
          <a:p>
            <a:pPr marL="0" indent="0" algn="ctr">
              <a:buNone/>
            </a:pPr>
            <a:r>
              <a:rPr lang="en-CA" dirty="0"/>
              <a:t> </a:t>
            </a:r>
            <a:r>
              <a:rPr lang="en-CA" dirty="0" smtClean="0"/>
              <a:t>of poetry – they are like songs.</a:t>
            </a:r>
          </a:p>
          <a:p>
            <a:pPr marL="0" indent="0">
              <a:buNone/>
            </a:pPr>
            <a:endParaRPr lang="en-CA" dirty="0" smtClean="0"/>
          </a:p>
          <a:p>
            <a:r>
              <a:rPr lang="en-CA" dirty="0" smtClean="0"/>
              <a:t>In between the two readings about our history with God and about the times of Jesus, we praise God for our many blessings and we also thank him for his love and forgiveness. We often sing these prayers because singing is a special way to communicate with God.</a:t>
            </a:r>
            <a:endParaRPr lang="en-CA" dirty="0"/>
          </a:p>
        </p:txBody>
      </p:sp>
      <p:pic>
        <p:nvPicPr>
          <p:cNvPr id="5122" name="Picture 2" descr="C:\Users\Art\AppData\Local\Microsoft\Windows\Temporary Internet Files\Content.IE5\G03V0PP2\MC900088906[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79912" y="5114268"/>
            <a:ext cx="1584176" cy="1376097"/>
          </a:xfrm>
          <a:prstGeom prst="rect">
            <a:avLst/>
          </a:prstGeom>
          <a:noFill/>
          <a:extLst>
            <a:ext uri="{909E8E84-426E-40DD-AFC4-6F175D3DCCD1}">
              <a14:hiddenFill xmlns:a14="http://schemas.microsoft.com/office/drawing/2010/main">
                <a:solidFill>
                  <a:srgbClr val="FFFFFF"/>
                </a:solidFill>
              </a14:hiddenFill>
            </a:ext>
          </a:extLst>
        </p:spPr>
      </p:pic>
      <p:pic>
        <p:nvPicPr>
          <p:cNvPr id="13" name="MS900054307[2].mi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652120" y="5880765"/>
            <a:ext cx="609600" cy="609600"/>
          </a:xfrm>
          <a:prstGeom prst="rect">
            <a:avLst/>
          </a:prstGeom>
        </p:spPr>
      </p:pic>
    </p:spTree>
    <p:extLst>
      <p:ext uri="{BB962C8B-B14F-4D97-AF65-F5344CB8AC3E}">
        <p14:creationId xmlns:p14="http://schemas.microsoft.com/office/powerpoint/2010/main" val="703448911"/>
      </p:ext>
    </p:extLst>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3000" fill="hold"/>
                                        <p:tgtEl>
                                          <p:spTgt spid="13"/>
                                        </p:tgtEl>
                                      </p:cBhvr>
                                    </p:cmd>
                                  </p:childTnLst>
                                </p:cTn>
                              </p:par>
                            </p:childTnLst>
                          </p:cTn>
                        </p:par>
                      </p:childTnLst>
                    </p:cTn>
                  </p:par>
                </p:childTnLst>
              </p:cTn>
              <p:nextCondLst>
                <p:cond evt="onClick" delay="0">
                  <p:tgtEl>
                    <p:spTgt spid="13"/>
                  </p:tgtEl>
                </p:cond>
              </p:nextCondLst>
            </p:seq>
            <p:audio>
              <p:cMediaNode vol="80000">
                <p:cTn id="7" fill="hold" display="0">
                  <p:stCondLst>
                    <p:cond delay="indefinite"/>
                  </p:stCondLst>
                  <p:endCondLst>
                    <p:cond evt="onStopAudio" delay="0">
                      <p:tgtEl>
                        <p:sldTgt/>
                      </p:tgtEl>
                    </p:cond>
                  </p:endCondLst>
                </p:cTn>
                <p:tgtEl>
                  <p:spTgt spid="1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 Jesus’ own words</a:t>
            </a:r>
            <a:endParaRPr lang="en-CA" dirty="0"/>
          </a:p>
        </p:txBody>
      </p:sp>
      <p:sp>
        <p:nvSpPr>
          <p:cNvPr id="3" name="Content Placeholder 2"/>
          <p:cNvSpPr>
            <a:spLocks noGrp="1"/>
          </p:cNvSpPr>
          <p:nvPr>
            <p:ph sz="quarter" idx="1"/>
          </p:nvPr>
        </p:nvSpPr>
        <p:spPr>
          <a:xfrm>
            <a:off x="1403648" y="1700808"/>
            <a:ext cx="7402024" cy="4398240"/>
          </a:xfrm>
        </p:spPr>
        <p:txBody>
          <a:bodyPr>
            <a:normAutofit fontScale="92500" lnSpcReduction="20000"/>
          </a:bodyPr>
          <a:lstStyle/>
          <a:p>
            <a:pPr algn="r"/>
            <a:r>
              <a:rPr lang="en-CA" dirty="0" smtClean="0"/>
              <a:t>The Gospel writing is the most important story we will hear – we stand up for this story because it is Jesus talking directly to us! We hear Jesus’ own words about how we should lives our lives in friendship with God today. We believe we are in his presence when we listen to the Gospel and so we greet each other by saying: </a:t>
            </a:r>
          </a:p>
          <a:p>
            <a:pPr marL="0" indent="0" algn="r">
              <a:buNone/>
            </a:pPr>
            <a:r>
              <a:rPr lang="en-CA" dirty="0" smtClean="0"/>
              <a:t>“The Lord be with you – and with your spirit!”</a:t>
            </a:r>
          </a:p>
          <a:p>
            <a:pPr marL="0" indent="0" algn="r">
              <a:buNone/>
            </a:pPr>
            <a:endParaRPr lang="en-CA" dirty="0" smtClean="0"/>
          </a:p>
          <a:p>
            <a:pPr algn="r"/>
            <a:r>
              <a:rPr lang="en-CA" dirty="0" smtClean="0"/>
              <a:t> When we mark our heads, our hearts and our lips – we are asking God to keep us faithful to his message.  We say: “Glory to you, oh Lord”</a:t>
            </a:r>
            <a:endParaRPr lang="en-CA" dirty="0"/>
          </a:p>
        </p:txBody>
      </p:sp>
      <p:pic>
        <p:nvPicPr>
          <p:cNvPr id="4098" name="Picture 2" descr="C:\Users\Art\AppData\Local\Microsoft\Windows\Temporary Internet Files\Content.IE5\G03V0PP2\MC90005706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56079"/>
            <a:ext cx="1603601" cy="1976777"/>
          </a:xfrm>
          <a:prstGeom prst="rect">
            <a:avLst/>
          </a:prstGeom>
          <a:noFill/>
          <a:effectLst>
            <a:glow rad="63500">
              <a:schemeClr val="accent1">
                <a:satMod val="175000"/>
                <a:alpha val="40000"/>
              </a:schemeClr>
            </a:glow>
            <a:softEdge rad="127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0718150"/>
      </p:ext>
    </p:extLst>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do the stories really mean?</a:t>
            </a:r>
            <a:endParaRPr lang="en-CA" dirty="0"/>
          </a:p>
        </p:txBody>
      </p:sp>
      <p:sp>
        <p:nvSpPr>
          <p:cNvPr id="3" name="Content Placeholder 2"/>
          <p:cNvSpPr>
            <a:spLocks noGrp="1"/>
          </p:cNvSpPr>
          <p:nvPr>
            <p:ph sz="quarter" idx="1"/>
          </p:nvPr>
        </p:nvSpPr>
        <p:spPr/>
        <p:txBody>
          <a:bodyPr/>
          <a:lstStyle/>
          <a:p>
            <a:pPr algn="ctr"/>
            <a:r>
              <a:rPr lang="en-CA" dirty="0" smtClean="0"/>
              <a:t>The Homily is the chance when our liturgy leader helps us to make sense of all the stories we have heard during the Mass. Sometimes the stories we hear will sound like a sort of riddle - the leader will connect the stories to our lives today and help reveal what we should try to do if we want to be </a:t>
            </a:r>
          </a:p>
          <a:p>
            <a:pPr marL="0" indent="0" algn="ctr">
              <a:buNone/>
            </a:pPr>
            <a:r>
              <a:rPr lang="en-CA" dirty="0" smtClean="0"/>
              <a:t>People of God.</a:t>
            </a:r>
            <a:endParaRPr lang="en-CA" dirty="0"/>
          </a:p>
        </p:txBody>
      </p:sp>
    </p:spTree>
    <p:extLst>
      <p:ext uri="{BB962C8B-B14F-4D97-AF65-F5344CB8AC3E}">
        <p14:creationId xmlns:p14="http://schemas.microsoft.com/office/powerpoint/2010/main" val="315834378"/>
      </p:ext>
    </p:extLst>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We believe!</a:t>
            </a:r>
            <a:endParaRPr lang="en-CA" dirty="0"/>
          </a:p>
        </p:txBody>
      </p:sp>
      <p:sp>
        <p:nvSpPr>
          <p:cNvPr id="3" name="Content Placeholder 2"/>
          <p:cNvSpPr>
            <a:spLocks noGrp="1"/>
          </p:cNvSpPr>
          <p:nvPr>
            <p:ph sz="quarter" idx="1"/>
          </p:nvPr>
        </p:nvSpPr>
        <p:spPr/>
        <p:txBody>
          <a:bodyPr>
            <a:normAutofit/>
          </a:bodyPr>
          <a:lstStyle/>
          <a:p>
            <a:r>
              <a:rPr lang="en-CA" dirty="0" smtClean="0"/>
              <a:t>Next, we tell the world about the roots of our faith. When we recite the Creed, we highlight the most important stories of God the Father, the creator of heaven and earth, Jesus Christ – the only son of God who was born, died, and rose from the dead, and the Holy Spirit. </a:t>
            </a:r>
          </a:p>
          <a:p>
            <a:r>
              <a:rPr lang="en-CA" dirty="0" smtClean="0"/>
              <a:t>When we say this prayer we tell </a:t>
            </a:r>
            <a:r>
              <a:rPr lang="en-CA" dirty="0"/>
              <a:t>everyone what we believe in our hearts and our heads about being a Catholic Christian. </a:t>
            </a:r>
            <a:endParaRPr lang="en-CA" dirty="0" smtClean="0"/>
          </a:p>
          <a:p>
            <a:pPr marL="0" indent="0" algn="ctr">
              <a:buNone/>
            </a:pPr>
            <a:r>
              <a:rPr lang="en-CA" dirty="0" smtClean="0"/>
              <a:t>I believe in God!</a:t>
            </a:r>
            <a:endParaRPr lang="en-CA" dirty="0"/>
          </a:p>
        </p:txBody>
      </p:sp>
    </p:spTree>
    <p:extLst>
      <p:ext uri="{BB962C8B-B14F-4D97-AF65-F5344CB8AC3E}">
        <p14:creationId xmlns:p14="http://schemas.microsoft.com/office/powerpoint/2010/main" val="2285547640"/>
      </p:ext>
    </p:extLst>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Prayers for everyone</a:t>
            </a:r>
            <a:endParaRPr lang="en-CA" dirty="0"/>
          </a:p>
        </p:txBody>
      </p:sp>
      <p:sp>
        <p:nvSpPr>
          <p:cNvPr id="3" name="Content Placeholder 2"/>
          <p:cNvSpPr>
            <a:spLocks noGrp="1"/>
          </p:cNvSpPr>
          <p:nvPr>
            <p:ph sz="quarter" idx="1"/>
          </p:nvPr>
        </p:nvSpPr>
        <p:spPr/>
        <p:txBody>
          <a:bodyPr/>
          <a:lstStyle/>
          <a:p>
            <a:r>
              <a:rPr lang="en-CA" dirty="0" smtClean="0"/>
              <a:t>At the end of the storytelling, it is time to remember special intentions of our church, our country our community and some very special needs of people we know.</a:t>
            </a:r>
          </a:p>
          <a:p>
            <a:r>
              <a:rPr lang="en-CA" dirty="0" smtClean="0"/>
              <a:t>We pray that we continue to build the City of God in everything that we do.</a:t>
            </a:r>
          </a:p>
          <a:p>
            <a:pPr marL="0" indent="0" algn="ctr">
              <a:buNone/>
            </a:pPr>
            <a:endParaRPr lang="en-CA" dirty="0" smtClean="0"/>
          </a:p>
          <a:p>
            <a:pPr marL="0" indent="0" algn="ctr">
              <a:buNone/>
            </a:pPr>
            <a:r>
              <a:rPr lang="en-CA" dirty="0" smtClean="0"/>
              <a:t>We pray to the Lord and we ask:</a:t>
            </a:r>
          </a:p>
          <a:p>
            <a:pPr marL="0" indent="0" algn="ctr">
              <a:buNone/>
            </a:pPr>
            <a:r>
              <a:rPr lang="en-CA" dirty="0" smtClean="0"/>
              <a:t>“Lord, hear our prayer!”</a:t>
            </a:r>
            <a:endParaRPr lang="en-CA" dirty="0"/>
          </a:p>
        </p:txBody>
      </p:sp>
    </p:spTree>
    <p:extLst>
      <p:ext uri="{BB962C8B-B14F-4D97-AF65-F5344CB8AC3E}">
        <p14:creationId xmlns:p14="http://schemas.microsoft.com/office/powerpoint/2010/main" val="4190546594"/>
      </p:ext>
    </p:extLst>
  </p:cSld>
  <p:clrMapOvr>
    <a:masterClrMapping/>
  </p:clrMapOvr>
  <mc:AlternateContent xmlns:mc="http://schemas.openxmlformats.org/markup-compatibility/2006" xmlns:p14="http://schemas.microsoft.com/office/powerpoint/2010/main">
    <mc:Choice Requires="p14">
      <p:transition spd="slow" p14:dur="3400">
        <p14:reveal dir="r"/>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2685</TotalTime>
  <Words>574</Words>
  <Application>Microsoft Office PowerPoint</Application>
  <PresentationFormat>On-screen Show (4:3)</PresentationFormat>
  <Paragraphs>33</Paragraphs>
  <Slides>8</Slides>
  <Notes>1</Notes>
  <HiddenSlides>0</HiddenSlides>
  <MMClips>1</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Civic</vt:lpstr>
      <vt:lpstr>The Mass Part II - Storytelling</vt:lpstr>
      <vt:lpstr>The Mass is a celebration of thanksgiving and remembrance. Before we share the meal (the Eucharist) we praise God and we remember his son, Jesus.  We tell the stories of God’s people.  We think about our relationship with our Lord and we learn how to make it better.</vt:lpstr>
      <vt:lpstr>We read stories about  our relationship with God</vt:lpstr>
      <vt:lpstr>Psalms are songs of praise!</vt:lpstr>
      <vt:lpstr>In Jesus’ own words</vt:lpstr>
      <vt:lpstr>What do the stories really mean?</vt:lpstr>
      <vt:lpstr>We believe!</vt:lpstr>
      <vt:lpstr>Prayers for everyone</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Mass Part II - Storytelling</dc:title>
  <dc:creator>Art</dc:creator>
  <cp:lastModifiedBy>Art</cp:lastModifiedBy>
  <cp:revision>14</cp:revision>
  <dcterms:created xsi:type="dcterms:W3CDTF">2011-11-19T22:37:17Z</dcterms:created>
  <dcterms:modified xsi:type="dcterms:W3CDTF">2011-12-04T01:30:00Z</dcterms:modified>
</cp:coreProperties>
</file>